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8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12192000" cy="6858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F00"/>
    <a:srgbClr val="163D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48" y="28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5/12/2022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D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43472" y="1988840"/>
            <a:ext cx="9865096" cy="1728192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rgbClr val="FFBF00"/>
                </a:solidFill>
                <a:latin typeface="Bahnschrift" panose="020B0502040204020203" pitchFamily="34" charset="0"/>
              </a:rPr>
              <a:t>MA’LUMOTLAR TUZILMASI VA ALGORITMLAR</a:t>
            </a:r>
            <a:endParaRPr lang="ru-RU" sz="6000" dirty="0">
              <a:solidFill>
                <a:srgbClr val="FFBF00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 bwMode="auto">
          <a:xfrm>
            <a:off x="1487488" y="494116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500" dirty="0" smtClean="0">
                <a:solidFill>
                  <a:srgbClr val="FFBF00"/>
                </a:solidFill>
                <a:latin typeface="Bahnschrift" panose="020B0502040204020203" pitchFamily="34" charset="0"/>
              </a:rPr>
              <a:t>Software Engineer: </a:t>
            </a:r>
            <a:r>
              <a:rPr lang="en-US" sz="3500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Islomjon</a:t>
            </a:r>
            <a:r>
              <a:rPr lang="en-US" sz="35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 </a:t>
            </a:r>
            <a:r>
              <a:rPr lang="en-US" sz="3500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Makhamadjanov</a:t>
            </a:r>
            <a:endParaRPr lang="ru-RU" sz="35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420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4224551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700130767" name="Объект 70013076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" t="12025" r="22075" b="11853"/>
          <a:stretch/>
        </p:blipFill>
        <p:spPr bwMode="auto">
          <a:xfrm>
            <a:off x="-7208" y="0"/>
            <a:ext cx="1222513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06052755" name="Объект 70605275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" t="12025" r="22075" b="11853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99325587" name="Объект 69932558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" t="12025" r="22075" b="11853"/>
          <a:stretch/>
        </p:blipFill>
        <p:spPr bwMode="auto">
          <a:xfrm>
            <a:off x="10056" y="0"/>
            <a:ext cx="12187582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163D5A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2990263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904213385" name="Объект 90421338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" t="12025" r="22075" b="11853"/>
          <a:stretch/>
        </p:blipFill>
        <p:spPr bwMode="auto">
          <a:xfrm>
            <a:off x="0" y="3648"/>
            <a:ext cx="12192000" cy="685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74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651549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pic>
        <p:nvPicPr>
          <p:cNvPr id="1926949467" name="Объект 192694946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" t="12025" r="22075" b="11853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89541447" name="Объект 168954144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" t="12025" r="22075" b="11853"/>
          <a:stretch/>
        </p:blipFill>
        <p:spPr bwMode="auto">
          <a:xfrm>
            <a:off x="0" y="1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76247128" name="Объект 97624712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" t="12025" r="22075" b="11853"/>
          <a:stretch/>
        </p:blipFill>
        <p:spPr bwMode="auto">
          <a:xfrm>
            <a:off x="0" y="1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21090792" name="Объект 721090791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" t="12025" r="22075" b="11853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748105201" name="Объект 1748105200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" t="12025" r="22075" b="11853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06939017" name="Объект 10693901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" t="12025" r="22075" b="11853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209850700" name="Объект 1209850699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6" t="12025" r="22075" b="11853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theme/theme1.xml><?xml version="1.0" encoding="utf-8"?>
<a:theme xmlns:a="http://schemas.openxmlformats.org/drawing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Pages>0</Pages>
  <Words>9</Words>
  <Characters>0</Characters>
  <Application>Microsoft Office PowerPoint</Application>
  <DocSecurity>0</DocSecurity>
  <PresentationFormat>Широкоэкранный</PresentationFormat>
  <Lines>0</Lines>
  <Paragraphs>2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5" baseType="lpstr">
      <vt:lpstr>Arial</vt:lpstr>
      <vt:lpstr>Bahnschrift</vt:lpstr>
      <vt:lpstr>Office Theme</vt:lpstr>
      <vt:lpstr>MA’LUMOTLAR TUZILMASI VA ALGORITMLAR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CharactersWithSpaces>0</CharactersWithSpaces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keywords/>
  <dc:description/>
  <cp:lastModifiedBy>RePack by Diakov</cp:lastModifiedBy>
  <cp:revision>22</cp:revision>
  <dcterms:created xsi:type="dcterms:W3CDTF">2012-12-03T06:56:55Z</dcterms:created>
  <dcterms:modified xsi:type="dcterms:W3CDTF">2022-05-12T04:49:48Z</dcterms:modified>
  <cp:category/>
  <dc:identifier/>
  <cp:contentStatus/>
  <dc:language/>
  <cp:version/>
</cp:coreProperties>
</file>